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1"/>
  </p:normalViewPr>
  <p:slideViewPr>
    <p:cSldViewPr snapToGrid="0" snapToObjects="1">
      <p:cViewPr>
        <p:scale>
          <a:sx n="71" d="100"/>
          <a:sy n="71" d="100"/>
        </p:scale>
        <p:origin x="1584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5840E-072A-5347-9AEF-041503ACB53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BC58A-D50C-FA45-A41E-EEB05B1EC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16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03C6-BD82-9841-A6A7-3A341518C747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7F34-7D27-B047-9137-105981429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3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03C6-BD82-9841-A6A7-3A341518C747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7F34-7D27-B047-9137-105981429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1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03C6-BD82-9841-A6A7-3A341518C747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7F34-7D27-B047-9137-105981429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8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03C6-BD82-9841-A6A7-3A341518C747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7F34-7D27-B047-9137-105981429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33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03C6-BD82-9841-A6A7-3A341518C747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7F34-7D27-B047-9137-105981429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08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03C6-BD82-9841-A6A7-3A341518C747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7F34-7D27-B047-9137-105981429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8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03C6-BD82-9841-A6A7-3A341518C747}" type="datetimeFigureOut">
              <a:rPr lang="en-US" smtClean="0"/>
              <a:t>8/16/17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7F34-7D27-B047-9137-105981429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6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03C6-BD82-9841-A6A7-3A341518C747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7F34-7D27-B047-9137-105981429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7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03C6-BD82-9841-A6A7-3A341518C747}" type="datetimeFigureOut">
              <a:rPr lang="en-US" smtClean="0"/>
              <a:t>8/16/17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7F34-7D27-B047-9137-105981429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26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03C6-BD82-9841-A6A7-3A341518C747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7F34-7D27-B047-9137-105981429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8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03C6-BD82-9841-A6A7-3A341518C747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7F34-7D27-B047-9137-105981429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23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003C6-BD82-9841-A6A7-3A341518C747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A7F34-7D27-B047-9137-105981429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64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27905" y="1308437"/>
            <a:ext cx="10187745" cy="3245079"/>
            <a:chOff x="727905" y="1279862"/>
            <a:chExt cx="10187745" cy="324507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83" t="26826" r="40012" b="36794"/>
            <a:stretch/>
          </p:blipFill>
          <p:spPr>
            <a:xfrm>
              <a:off x="727905" y="1279862"/>
              <a:ext cx="2643945" cy="199809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666"/>
            <a:stretch/>
          </p:blipFill>
          <p:spPr>
            <a:xfrm rot="5400000">
              <a:off x="7207250" y="816541"/>
              <a:ext cx="3244850" cy="41719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8" t="16265" r="37709" b="2901"/>
            <a:stretch/>
          </p:blipFill>
          <p:spPr>
            <a:xfrm rot="5400000">
              <a:off x="3435579" y="1216591"/>
              <a:ext cx="3244392" cy="3371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362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28649" y="1100137"/>
            <a:ext cx="9515476" cy="3975498"/>
            <a:chOff x="628649" y="1100137"/>
            <a:chExt cx="9515476" cy="3975498"/>
          </a:xfrm>
        </p:grpSpPr>
        <p:grpSp>
          <p:nvGrpSpPr>
            <p:cNvPr id="7" name="Group 6"/>
            <p:cNvGrpSpPr/>
            <p:nvPr/>
          </p:nvGrpSpPr>
          <p:grpSpPr>
            <a:xfrm>
              <a:off x="628649" y="1100137"/>
              <a:ext cx="4214812" cy="3971924"/>
              <a:chOff x="2085974" y="571499"/>
              <a:chExt cx="4214812" cy="397192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90" t="28465" r="5445" b="2723"/>
              <a:stretch/>
            </p:blipFill>
            <p:spPr>
              <a:xfrm rot="10800000">
                <a:off x="2085974" y="571499"/>
                <a:ext cx="4214812" cy="3971924"/>
              </a:xfrm>
              <a:prstGeom prst="rect">
                <a:avLst/>
              </a:prstGeom>
            </p:spPr>
          </p:pic>
          <p:sp>
            <p:nvSpPr>
              <p:cNvPr id="6" name="Oval 5"/>
              <p:cNvSpPr/>
              <p:nvPr/>
            </p:nvSpPr>
            <p:spPr>
              <a:xfrm>
                <a:off x="2514600" y="2314575"/>
                <a:ext cx="1528763" cy="1943100"/>
              </a:xfrm>
              <a:prstGeom prst="ellipse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4843461" y="1100137"/>
              <a:ext cx="5300664" cy="3975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7114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11023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Fleming</dc:creator>
  <cp:lastModifiedBy>Jordan Fleming</cp:lastModifiedBy>
  <cp:revision>20</cp:revision>
  <dcterms:created xsi:type="dcterms:W3CDTF">2017-06-26T13:42:26Z</dcterms:created>
  <dcterms:modified xsi:type="dcterms:W3CDTF">2017-08-16T16:22:56Z</dcterms:modified>
</cp:coreProperties>
</file>